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5EAD77-ACC3-4CE0-96F8-6B010E5D724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C2E90FF-C46B-4924-A8F4-39FC843B2D90}" type="datetimeFigureOut">
              <a:rPr lang="es-MX" smtClean="0"/>
              <a:pPr/>
              <a:t>19/11/2014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355EAD77-ACC3-4CE0-96F8-6B010E5D7243}"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2E90FF-C46B-4924-A8F4-39FC843B2D90}" type="datetimeFigureOut">
              <a:rPr lang="es-MX" smtClean="0"/>
              <a:pPr/>
              <a:t>19/11/2014</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5EAD77-ACC3-4CE0-96F8-6B010E5D7243}"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MX" dirty="0" smtClean="0">
                <a:solidFill>
                  <a:srgbClr val="FF0000"/>
                </a:solidFill>
              </a:rPr>
              <a:t>PAGINAS WEB</a:t>
            </a:r>
            <a:endParaRPr lang="es-MX" dirty="0">
              <a:solidFill>
                <a:srgbClr val="FF0000"/>
              </a:solidFill>
            </a:endParaRPr>
          </a:p>
        </p:txBody>
      </p:sp>
      <p:sp>
        <p:nvSpPr>
          <p:cNvPr id="3" name="2 Subtítulo"/>
          <p:cNvSpPr>
            <a:spLocks noGrp="1"/>
          </p:cNvSpPr>
          <p:nvPr>
            <p:ph type="subTitle" idx="1"/>
          </p:nvPr>
        </p:nvSpPr>
        <p:spPr/>
        <p:txBody>
          <a:bodyPr/>
          <a:lstStyle/>
          <a:p>
            <a:pPr algn="ctr"/>
            <a:r>
              <a:rPr lang="es-MX" dirty="0" smtClean="0"/>
              <a:t>EQUIPO RAM</a:t>
            </a:r>
            <a:endParaRPr lang="es-MX"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 una pagina web?</a:t>
            </a:r>
            <a:endParaRPr lang="es-MX" dirty="0"/>
          </a:p>
        </p:txBody>
      </p:sp>
      <p:sp>
        <p:nvSpPr>
          <p:cNvPr id="3" name="2 Marcador de contenido"/>
          <p:cNvSpPr>
            <a:spLocks noGrp="1"/>
          </p:cNvSpPr>
          <p:nvPr>
            <p:ph idx="1"/>
          </p:nvPr>
        </p:nvSpPr>
        <p:spPr/>
        <p:txBody>
          <a:bodyPr/>
          <a:lstStyle/>
          <a:p>
            <a:endParaRPr lang="es-MX" dirty="0" smtClean="0"/>
          </a:p>
          <a:p>
            <a:r>
              <a:rPr lang="es-MX" dirty="0" smtClean="0"/>
              <a:t>Una pagina web se define como un documento electrónico el cual contiene información textual, visual y/o sonora que se encuentra alojado en un servidor y puede ser accesible mediante el uso de navegadores. </a:t>
            </a:r>
            <a:endParaRPr lang="es-MX"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¿Para que sirve una pagina web?</a:t>
            </a:r>
            <a:endParaRPr lang="es-MX" dirty="0"/>
          </a:p>
        </p:txBody>
      </p:sp>
      <p:sp>
        <p:nvSpPr>
          <p:cNvPr id="3" name="2 Marcador de contenido"/>
          <p:cNvSpPr>
            <a:spLocks noGrp="1"/>
          </p:cNvSpPr>
          <p:nvPr>
            <p:ph idx="1"/>
          </p:nvPr>
        </p:nvSpPr>
        <p:spPr/>
        <p:txBody>
          <a:bodyPr/>
          <a:lstStyle/>
          <a:p>
            <a:endParaRPr lang="es-MX" dirty="0" smtClean="0"/>
          </a:p>
          <a:p>
            <a:r>
              <a:rPr lang="es-MX" dirty="0" smtClean="0"/>
              <a:t>Una pagina web puede tener varios usos, se le puede usar como medio de comunicación para diversos temas, como noticias, cultura, medicina, ciencia, tecnología, comentarios de diversos temas, foros, educación, debate, juegos, música, películas, etc. </a:t>
            </a:r>
            <a:endParaRPr lang="es-MX"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Clasificación y tipos de paginas web</a:t>
            </a:r>
            <a:endParaRPr lang="es-MX" dirty="0"/>
          </a:p>
        </p:txBody>
      </p:sp>
      <p:sp>
        <p:nvSpPr>
          <p:cNvPr id="3" name="2 Marcador de contenido"/>
          <p:cNvSpPr>
            <a:spLocks noGrp="1"/>
          </p:cNvSpPr>
          <p:nvPr>
            <p:ph idx="1"/>
          </p:nvPr>
        </p:nvSpPr>
        <p:spPr/>
        <p:txBody>
          <a:bodyPr/>
          <a:lstStyle/>
          <a:p>
            <a:endParaRPr lang="es-MX" dirty="0" smtClean="0"/>
          </a:p>
          <a:p>
            <a:r>
              <a:rPr lang="es-MX" dirty="0" smtClean="0"/>
              <a:t>Podemos agrupar o clasificar todas las paginas webs en dos grandes grupos:</a:t>
            </a:r>
          </a:p>
          <a:p>
            <a:endParaRPr lang="es-MX" dirty="0" smtClean="0"/>
          </a:p>
          <a:p>
            <a:r>
              <a:rPr lang="es-MX" dirty="0" smtClean="0"/>
              <a:t>Webs estáticas</a:t>
            </a:r>
          </a:p>
          <a:p>
            <a:endParaRPr lang="es-MX" dirty="0" smtClean="0"/>
          </a:p>
          <a:p>
            <a:r>
              <a:rPr lang="es-MX" dirty="0" smtClean="0"/>
              <a:t>Webs dinámicas</a:t>
            </a:r>
            <a:endParaRPr lang="es-MX"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Web estática</a:t>
            </a:r>
            <a:endParaRPr lang="es-MX" dirty="0"/>
          </a:p>
        </p:txBody>
      </p:sp>
      <p:sp>
        <p:nvSpPr>
          <p:cNvPr id="3" name="2 Marcador de contenido"/>
          <p:cNvSpPr>
            <a:spLocks noGrp="1"/>
          </p:cNvSpPr>
          <p:nvPr>
            <p:ph idx="1"/>
          </p:nvPr>
        </p:nvSpPr>
        <p:spPr/>
        <p:txBody>
          <a:bodyPr/>
          <a:lstStyle/>
          <a:p>
            <a:endParaRPr lang="es-MX" dirty="0" smtClean="0"/>
          </a:p>
          <a:p>
            <a:r>
              <a:rPr lang="es-MX" dirty="0" smtClean="0"/>
              <a:t>Es aquella que esta compuesta de una serie de archivos que contienen código HTML  que constituye  la pagina en si y que permiten mostrar los textos, imágenes, videos, etc. Que conforman el contenido de la pagina</a:t>
            </a:r>
            <a:endParaRPr lang="es-MX"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Web  dinámica</a:t>
            </a:r>
            <a:endParaRPr lang="es-MX" dirty="0"/>
          </a:p>
        </p:txBody>
      </p:sp>
      <p:sp>
        <p:nvSpPr>
          <p:cNvPr id="3" name="2 Marcador de contenido"/>
          <p:cNvSpPr>
            <a:spLocks noGrp="1"/>
          </p:cNvSpPr>
          <p:nvPr>
            <p:ph idx="1"/>
          </p:nvPr>
        </p:nvSpPr>
        <p:spPr/>
        <p:txBody>
          <a:bodyPr>
            <a:normAutofit/>
          </a:bodyPr>
          <a:lstStyle/>
          <a:p>
            <a:endParaRPr lang="es-MX" dirty="0" smtClean="0"/>
          </a:p>
          <a:p>
            <a:r>
              <a:rPr lang="es-MX" dirty="0" smtClean="0"/>
              <a:t>EL termino dinámico no se refiere a movimiento como muchos pueden pensar. El termino dinámico hace referencia a que la pagina web se construye al momento en que la pagina es visitada por el usuario. Es decir que el contenido de la pagina web no es fijo sino que se construye de acuerdo a la interacción que el usuario hace con la pagina.</a:t>
            </a:r>
            <a:endParaRPr lang="es-MX"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Las webs dinámicas y estáticas pueden clasificarse a su vez en paginas webs:</a:t>
            </a:r>
            <a:endParaRPr lang="es-MX" dirty="0"/>
          </a:p>
        </p:txBody>
      </p:sp>
      <p:sp>
        <p:nvSpPr>
          <p:cNvPr id="3" name="2 Marcador de contenido"/>
          <p:cNvSpPr>
            <a:spLocks noGrp="1"/>
          </p:cNvSpPr>
          <p:nvPr>
            <p:ph idx="1"/>
          </p:nvPr>
        </p:nvSpPr>
        <p:spPr/>
        <p:txBody>
          <a:bodyPr/>
          <a:lstStyle/>
          <a:p>
            <a:endParaRPr lang="es-MX" dirty="0" smtClean="0"/>
          </a:p>
          <a:p>
            <a:r>
              <a:rPr lang="es-MX" dirty="0" smtClean="0"/>
              <a:t>Privadas:  son aquellas que solo pueden acceder un numero limitado de personas que pueden ser identificadas y reconocidas por el sistema de acceso.</a:t>
            </a:r>
          </a:p>
          <a:p>
            <a:endParaRPr lang="es-MX" dirty="0" smtClean="0"/>
          </a:p>
          <a:p>
            <a:r>
              <a:rPr lang="es-MX" dirty="0" smtClean="0"/>
              <a:t>Publicas: son accesibles por cualquier persona que disponga de una conexión a internet.</a:t>
            </a:r>
          </a:p>
          <a:p>
            <a:endParaRPr lang="es-MX"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293</Words>
  <Application>Microsoft Office PowerPoint</Application>
  <PresentationFormat>Presentación en pantalla (4:3)</PresentationFormat>
  <Paragraphs>26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Flujo</vt:lpstr>
      <vt:lpstr>PAGINAS WEB</vt:lpstr>
      <vt:lpstr>¿Qué es una pagina web?</vt:lpstr>
      <vt:lpstr>¿Para que sirve una pagina web?</vt:lpstr>
      <vt:lpstr>Clasificación y tipos de paginas web</vt:lpstr>
      <vt:lpstr>       Web estática</vt:lpstr>
      <vt:lpstr>        Web  dinámica</vt:lpstr>
      <vt:lpstr>Las webs dinámicas y estáticas pueden clasificarse a su vez en paginas webs: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PAGINAS WEB</dc:title>
  <dc:creator>martha</dc:creator>
  <cp:lastModifiedBy>user15</cp:lastModifiedBy>
  <cp:revision>13</cp:revision>
  <dcterms:created xsi:type="dcterms:W3CDTF">2014-09-02T14:05:14Z</dcterms:created>
  <dcterms:modified xsi:type="dcterms:W3CDTF">2014-11-20T00:41:25Z</dcterms:modified>
</cp:coreProperties>
</file>